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7" r:id="rId2"/>
    <p:sldId id="258" r:id="rId3"/>
    <p:sldId id="270" r:id="rId4"/>
    <p:sldId id="267" r:id="rId5"/>
    <p:sldId id="261" r:id="rId6"/>
    <p:sldId id="259" r:id="rId7"/>
    <p:sldId id="271" r:id="rId8"/>
    <p:sldId id="272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52" autoAdjust="0"/>
  </p:normalViewPr>
  <p:slideViewPr>
    <p:cSldViewPr snapToGrid="0" showGuides="1">
      <p:cViewPr varScale="1">
        <p:scale>
          <a:sx n="73" d="100"/>
          <a:sy n="73" d="100"/>
        </p:scale>
        <p:origin x="54" y="3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20/08/2022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21477" y="858718"/>
            <a:ext cx="7853112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Project: </a:t>
            </a:r>
          </a:p>
          <a:p>
            <a:pPr algn="ctr">
              <a:tabLst>
                <a:tab pos="347663" algn="l"/>
              </a:tabLst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Data Analysis and Visualization </a:t>
            </a:r>
          </a:p>
          <a:p>
            <a:pPr algn="ctr">
              <a:tabLst>
                <a:tab pos="347663" algn="l"/>
              </a:tabLst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on DERECK’s SHOP dataset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89598" y="4861633"/>
            <a:ext cx="35087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Jacinthe Zinga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39" y="3301151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0" y="3386875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5" y="3386875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521AC-E406-2AC0-A569-A8A77A6E439E}"/>
              </a:ext>
            </a:extLst>
          </p:cNvPr>
          <p:cNvSpPr txBox="1"/>
          <p:nvPr/>
        </p:nvSpPr>
        <p:spPr>
          <a:xfrm>
            <a:off x="5156708" y="6088438"/>
            <a:ext cx="17745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YEI Data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7F324-EE5F-2A93-5319-E0CEB8C6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94" y="5562910"/>
            <a:ext cx="2277671" cy="6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340438" y="57324"/>
            <a:ext cx="551112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DERECK’S shop overall sales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2011 - 2014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6559" y="1122333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A88F8-90BE-0FA6-46A5-0B17F65200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58" t="45626" r="43989" b="28892"/>
          <a:stretch/>
        </p:blipFill>
        <p:spPr>
          <a:xfrm>
            <a:off x="8043519" y="3383911"/>
            <a:ext cx="3110700" cy="3131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EAC7E-9D45-5BD5-A1EE-5EB3B021B6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53" t="21129" r="44963" b="53954"/>
          <a:stretch/>
        </p:blipFill>
        <p:spPr>
          <a:xfrm>
            <a:off x="1037781" y="3453854"/>
            <a:ext cx="3154402" cy="2625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32E4D3-75E5-E3FC-24ED-E253B21D4A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7" t="38652" r="90192" b="53269"/>
          <a:stretch/>
        </p:blipFill>
        <p:spPr>
          <a:xfrm>
            <a:off x="4542711" y="3447151"/>
            <a:ext cx="3334110" cy="2574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F7BA42-6CFE-6D43-71B1-1D346E934C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0" t="20071" r="88729" b="72071"/>
          <a:stretch/>
        </p:blipFill>
        <p:spPr>
          <a:xfrm>
            <a:off x="4489064" y="1354528"/>
            <a:ext cx="3142437" cy="17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271787" y="165381"/>
            <a:ext cx="36484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Sales by Category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5F2BEDE9-6CFF-C201-3683-898E4CBA6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18" t="21177" r="35038" b="52418"/>
          <a:stretch/>
        </p:blipFill>
        <p:spPr>
          <a:xfrm>
            <a:off x="291210" y="1111623"/>
            <a:ext cx="3007802" cy="2345806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3CD428EE-5282-8917-75A6-DC51D74A2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2" t="41830" r="78677" b="30196"/>
          <a:stretch/>
        </p:blipFill>
        <p:spPr>
          <a:xfrm>
            <a:off x="4359140" y="986117"/>
            <a:ext cx="3473719" cy="2932262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AE752980-308E-35BE-EF18-9379E31A6A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9" t="50415" r="73971" b="21569"/>
          <a:stretch/>
        </p:blipFill>
        <p:spPr>
          <a:xfrm>
            <a:off x="8252363" y="1111623"/>
            <a:ext cx="3808719" cy="2538968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801D63C1-7148-0046-1087-383872DA2C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9" t="18301" r="79853" b="46769"/>
          <a:stretch/>
        </p:blipFill>
        <p:spPr>
          <a:xfrm>
            <a:off x="2711681" y="4085647"/>
            <a:ext cx="2165119" cy="239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40" y="591671"/>
            <a:ext cx="9824060" cy="7007517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694087" y="2581831"/>
            <a:ext cx="300166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DERECK’S SHOP TIMELINE PROGRESS</a:t>
            </a:r>
          </a:p>
        </p:txBody>
      </p: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170F71-B591-01F5-A3FA-7772503FA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9" t="24575" r="38199" b="32466"/>
          <a:stretch/>
        </p:blipFill>
        <p:spPr>
          <a:xfrm>
            <a:off x="3790715" y="1614179"/>
            <a:ext cx="6216509" cy="42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0448" y="2633861"/>
            <a:ext cx="3963665" cy="2314941"/>
            <a:chOff x="825793" y="2050794"/>
            <a:chExt cx="5446361" cy="2589866"/>
          </a:xfrm>
        </p:grpSpPr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1649779" cy="714395"/>
              <a:chOff x="2081212" y="1108153"/>
              <a:chExt cx="1851021" cy="80153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1851021" cy="6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12.54%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7"/>
                <a:ext cx="1676644" cy="309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BOOKCASES</a:t>
                </a:r>
              </a:p>
            </p:txBody>
          </p:sp>
        </p:grp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640970" cy="714395"/>
              <a:chOff x="2081212" y="1108153"/>
              <a:chExt cx="1841137" cy="801537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1841137" cy="6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12.03%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7"/>
                <a:ext cx="1171406" cy="309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PHONES</a:t>
                </a: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259910" cy="714395"/>
              <a:chOff x="2081212" y="1108153"/>
              <a:chExt cx="1413595" cy="80153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1413595" cy="6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11.6%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7"/>
                <a:ext cx="1282023" cy="309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STORAGE</a:t>
                </a: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1640968" cy="714395"/>
              <a:chOff x="2081212" y="1108153"/>
              <a:chExt cx="1841135" cy="801537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1841135" cy="6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12.35%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7"/>
                <a:ext cx="1170023" cy="309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COPIERS</a:t>
                </a: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148884" y="165381"/>
            <a:ext cx="589424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WHERE TO INVEST NEXT?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=&gt; By Subcategory of Product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8E42A0-7D1A-3E90-7551-FC4EBA329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5" t="22138" r="38758" b="24679"/>
          <a:stretch/>
        </p:blipFill>
        <p:spPr>
          <a:xfrm>
            <a:off x="4432935" y="1733262"/>
            <a:ext cx="7593334" cy="4416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A19722-DEB8-D902-2EC1-C38D1CB53CFB}"/>
              </a:ext>
            </a:extLst>
          </p:cNvPr>
          <p:cNvSpPr txBox="1"/>
          <p:nvPr/>
        </p:nvSpPr>
        <p:spPr>
          <a:xfrm>
            <a:off x="6596743" y="1340281"/>
            <a:ext cx="282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sales amount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TOT.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3630582" y="165381"/>
            <a:ext cx="49308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PROFIT BY SUBCATEGORY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5337A-14EB-1D4A-2F24-ACA22EC0C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19439" r="46014" b="22902"/>
          <a:stretch/>
        </p:blipFill>
        <p:spPr>
          <a:xfrm>
            <a:off x="1187063" y="657824"/>
            <a:ext cx="9279126" cy="59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756421" y="165381"/>
            <a:ext cx="467916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WHERE TO INVEST NEXT?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=&gt; By Country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CBCED-1847-1118-3428-FBEBB8199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5" t="44461" r="35631" b="20381"/>
          <a:stretch/>
        </p:blipFill>
        <p:spPr>
          <a:xfrm>
            <a:off x="1229290" y="1289560"/>
            <a:ext cx="9396946" cy="50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0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8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TOT.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135530" y="165381"/>
            <a:ext cx="39209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PROFIT BY COUNTRY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8A326-8399-778E-3D19-4737CDBB1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" t="52191" r="61215" b="21333"/>
          <a:stretch/>
        </p:blipFill>
        <p:spPr>
          <a:xfrm>
            <a:off x="817026" y="1333113"/>
            <a:ext cx="10835906" cy="45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8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7AC2AF-A1DE-3ABF-2F63-39FFEEE3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164" y="6158682"/>
            <a:ext cx="2277671" cy="6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1024</TotalTime>
  <Words>143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8</vt:lpstr>
      <vt:lpstr>Slide 10</vt:lpstr>
      <vt:lpstr>Slide 3</vt:lpstr>
      <vt:lpstr>Slide 4</vt:lpstr>
      <vt:lpstr>Slide 3</vt:lpstr>
      <vt:lpstr>Slide 4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jacinthe</dc:creator>
  <cp:lastModifiedBy>jacinthe</cp:lastModifiedBy>
  <cp:revision>7</cp:revision>
  <dcterms:created xsi:type="dcterms:W3CDTF">2022-08-13T09:14:23Z</dcterms:created>
  <dcterms:modified xsi:type="dcterms:W3CDTF">2022-08-20T10:48:25Z</dcterms:modified>
</cp:coreProperties>
</file>